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99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1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60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5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406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15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19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9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18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65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3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0B3B-48CA-46E6-A1C6-34425D813D42}" type="datetimeFigureOut">
              <a:rPr lang="sv-SE" smtClean="0"/>
              <a:t>2023-11-16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ixabay.com/sv/illustrations/julgranskulor-b%C3%A5gar-helgdagar-1806968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09028" y="333761"/>
            <a:ext cx="11623729" cy="60631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sv-SE" sz="3600" dirty="0" smtClean="0">
              <a:latin typeface="Monotype Corsiva" panose="03010101010201010101" pitchFamily="66" charset="0"/>
            </a:endParaRPr>
          </a:p>
          <a:p>
            <a:r>
              <a:rPr lang="sv-SE" sz="1200" dirty="0" smtClean="0">
                <a:latin typeface="Comic Sans MS" panose="030F0702030302020204" pitchFamily="66" charset="0"/>
              </a:rPr>
              <a:t>                                                                                         </a:t>
            </a:r>
            <a:r>
              <a:rPr lang="sv-SE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JULMARKNAD 2023!      </a:t>
            </a:r>
            <a: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</a:t>
            </a:r>
            <a:r>
              <a:rPr lang="sv-SE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BADHUSET ULEBERGSHAMN</a:t>
            </a:r>
            <a:r>
              <a:rPr lang="sv-SE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   </a:t>
            </a:r>
          </a:p>
          <a:p>
            <a:pPr algn="ctr"/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                      LÖR. 25 NOV</a:t>
            </a:r>
            <a:r>
              <a:rPr lang="sv-SE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 KL.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13-15!         </a:t>
            </a:r>
            <a:b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          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GLÖGG - GRILLNING – LOTTERI - KAFFE!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JULSAKER, NALLAR, VANTAR, SOCKOR, BARNTRÖJOR, HEMBAKT……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”ALMANACKA 2024”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”SOTE BONDE TILL SALTSKÄRS KÄRING”,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”MELLAN HIMMEL OCH HAV” – ALLT FR. ULEBERGSHAMN!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1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sv-SE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VÄLKOMMEN!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www.syforeningenljus.se </a:t>
            </a:r>
            <a:endParaRPr lang="sv-SE" sz="3600" dirty="0"/>
          </a:p>
        </p:txBody>
      </p:sp>
      <p:pic>
        <p:nvPicPr>
          <p:cNvPr id="6" name="Bild 1" descr="Julgranskulor, Bågar, Helgdaga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8" y="475020"/>
            <a:ext cx="3982109" cy="3259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Monotype Corsiva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Arne Froidh</dc:creator>
  <cp:lastModifiedBy>Arne Froidh</cp:lastModifiedBy>
  <cp:revision>29</cp:revision>
  <cp:lastPrinted>2022-11-03T19:41:41Z</cp:lastPrinted>
  <dcterms:created xsi:type="dcterms:W3CDTF">2020-10-30T15:57:29Z</dcterms:created>
  <dcterms:modified xsi:type="dcterms:W3CDTF">2023-11-16T11:46:55Z</dcterms:modified>
</cp:coreProperties>
</file>