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0B3B-48CA-46E6-A1C6-34425D813D42}" type="datetimeFigureOut">
              <a:rPr lang="sv-SE" smtClean="0"/>
              <a:t>2024-11-02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B81B-E375-4144-A8BF-309B359242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899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0B3B-48CA-46E6-A1C6-34425D813D42}" type="datetimeFigureOut">
              <a:rPr lang="sv-SE" smtClean="0"/>
              <a:t>2024-11-02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B81B-E375-4144-A8BF-309B359242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910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0B3B-48CA-46E6-A1C6-34425D813D42}" type="datetimeFigureOut">
              <a:rPr lang="sv-SE" smtClean="0"/>
              <a:t>2024-11-02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B81B-E375-4144-A8BF-309B359242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1609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0B3B-48CA-46E6-A1C6-34425D813D42}" type="datetimeFigureOut">
              <a:rPr lang="sv-SE" smtClean="0"/>
              <a:t>2024-11-02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B81B-E375-4144-A8BF-309B359242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752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0B3B-48CA-46E6-A1C6-34425D813D42}" type="datetimeFigureOut">
              <a:rPr lang="sv-SE" smtClean="0"/>
              <a:t>2024-11-02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B81B-E375-4144-A8BF-309B359242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406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0B3B-48CA-46E6-A1C6-34425D813D42}" type="datetimeFigureOut">
              <a:rPr lang="sv-SE" smtClean="0"/>
              <a:t>2024-11-02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B81B-E375-4144-A8BF-309B359242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715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0B3B-48CA-46E6-A1C6-34425D813D42}" type="datetimeFigureOut">
              <a:rPr lang="sv-SE" smtClean="0"/>
              <a:t>2024-11-02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B81B-E375-4144-A8BF-309B359242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919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0B3B-48CA-46E6-A1C6-34425D813D42}" type="datetimeFigureOut">
              <a:rPr lang="sv-SE" smtClean="0"/>
              <a:t>2024-11-02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B81B-E375-4144-A8BF-309B359242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09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0B3B-48CA-46E6-A1C6-34425D813D42}" type="datetimeFigureOut">
              <a:rPr lang="sv-SE" smtClean="0"/>
              <a:t>2024-11-02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B81B-E375-4144-A8BF-309B359242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6184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0B3B-48CA-46E6-A1C6-34425D813D42}" type="datetimeFigureOut">
              <a:rPr lang="sv-SE" smtClean="0"/>
              <a:t>2024-11-02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B81B-E375-4144-A8BF-309B359242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8650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80B3B-48CA-46E6-A1C6-34425D813D42}" type="datetimeFigureOut">
              <a:rPr lang="sv-SE" smtClean="0"/>
              <a:t>2024-11-02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B81B-E375-4144-A8BF-309B359242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733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80B3B-48CA-46E6-A1C6-34425D813D42}" type="datetimeFigureOut">
              <a:rPr lang="sv-SE" smtClean="0"/>
              <a:t>2024-11-02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FB81B-E375-4144-A8BF-309B359242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01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ixabay.com/sv/illustrations/julgranskulor-b%C3%A5gar-helgdagar-1806968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44700" y="333761"/>
            <a:ext cx="11668258" cy="61247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1600" dirty="0" smtClean="0">
                <a:latin typeface="Monotype Corsiva" panose="03010101010201010101" pitchFamily="66" charset="0"/>
              </a:rPr>
              <a:t>            </a:t>
            </a:r>
            <a:r>
              <a:rPr lang="sv-SE" sz="1200" dirty="0" smtClean="0">
                <a:latin typeface="Monotype Corsiva" panose="03010101010201010101" pitchFamily="66" charset="0"/>
              </a:rPr>
              <a:t>  </a:t>
            </a:r>
          </a:p>
          <a:p>
            <a:r>
              <a:rPr lang="sv-SE" sz="1200" dirty="0" smtClean="0">
                <a:latin typeface="Comic Sans MS" panose="030F0702030302020204" pitchFamily="66" charset="0"/>
              </a:rPr>
              <a:t>                                                                                         </a:t>
            </a:r>
            <a:r>
              <a:rPr lang="sv-SE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JULMARKNAD 2024!      </a:t>
            </a:r>
            <a:r>
              <a:rPr lang="sv-SE" sz="1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sv-SE" sz="1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sv-SE" sz="1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sv-SE" sz="1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sv-SE" sz="1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                   </a:t>
            </a:r>
            <a:r>
              <a:rPr lang="sv-SE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sv-SE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sv-SE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               </a:t>
            </a:r>
            <a:r>
              <a:rPr lang="sv-SE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BADHUSET ULEBERGSHAMN</a:t>
            </a:r>
            <a:r>
              <a:rPr lang="sv-SE" sz="1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                                           </a:t>
            </a:r>
          </a:p>
          <a:p>
            <a:pPr algn="ctr"/>
            <a:r>
              <a:rPr lang="sv-SE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                    LÖR. 23 NOV</a:t>
            </a:r>
            <a:r>
              <a:rPr lang="sv-SE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. KL. </a:t>
            </a:r>
            <a:r>
              <a:rPr lang="sv-SE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13-15!         </a:t>
            </a:r>
            <a:br>
              <a:rPr lang="sv-SE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sv-SE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  </a:t>
            </a:r>
            <a:r>
              <a:rPr lang="sv-SE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sv-SE" sz="1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   </a:t>
            </a: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                                                                 </a:t>
            </a:r>
            <a:r>
              <a:rPr lang="sv-SE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sv-SE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sv-SE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     </a:t>
            </a: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GLÖGG - GRILLNING – LOTTERI - KAFFE!</a:t>
            </a:r>
            <a:b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JULSAKER, HEMSTÖPTA LJUS</a:t>
            </a:r>
            <a:r>
              <a:rPr lang="sv-SE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HEMBAKT, </a:t>
            </a: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SYLT, NALLAR</a:t>
            </a: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VANTAR</a:t>
            </a: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 SOCKOR, </a:t>
            </a: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MÖSSOR, BARNTRÖJOR</a:t>
            </a: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………</a:t>
            </a: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”ALMANACKA 2025” - ”SOTE BONDE TILL SALTSKÄRS KÄRING”,</a:t>
            </a:r>
            <a:b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”MELLAN HIMMEL OCH HAV” – ALLT FR. ULEBERGSHAMN!</a:t>
            </a:r>
            <a:b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sv-SE" sz="1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                                                 </a:t>
            </a: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sv-SE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</a:t>
            </a:r>
            <a:r>
              <a:rPr lang="sv-SE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VÄLKOMMEN</a:t>
            </a:r>
            <a:r>
              <a:rPr lang="sv-SE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!     </a:t>
            </a:r>
            <a:r>
              <a:rPr lang="sv-SE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www.syforeningenljus.se </a:t>
            </a:r>
            <a:endParaRPr lang="sv-SE" sz="3600" dirty="0"/>
          </a:p>
        </p:txBody>
      </p:sp>
      <p:pic>
        <p:nvPicPr>
          <p:cNvPr id="6" name="Bild 1" descr="Julgranskulor, Bågar, Helgdagar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28" y="487898"/>
            <a:ext cx="3982109" cy="32598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697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5</Words>
  <Application>Microsoft Office PowerPoint</Application>
  <PresentationFormat>Bredbild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Monotype Corsiva</vt:lpstr>
      <vt:lpstr>Office-tema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Arne Froidh</dc:creator>
  <cp:lastModifiedBy>Arne Froidh</cp:lastModifiedBy>
  <cp:revision>34</cp:revision>
  <cp:lastPrinted>2024-11-02T16:39:31Z</cp:lastPrinted>
  <dcterms:created xsi:type="dcterms:W3CDTF">2020-10-30T15:57:29Z</dcterms:created>
  <dcterms:modified xsi:type="dcterms:W3CDTF">2024-11-02T16:40:11Z</dcterms:modified>
</cp:coreProperties>
</file>